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4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42AC73-1FF2-4541-B520-F456F70957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C7D399-C9C9-499B-9D52-58806C33F2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ADCF19-8D27-4CD7-8F9C-09ECBA688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86A-DE22-4A97-BC91-0C5EF35D5B7A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1DA68B-1D46-4A2C-899F-541347ABC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FAFC3A-3D4C-434E-A255-D5BD9CC04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0997-D0B8-42DE-B0F8-FC038F37DF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856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431517-C5A5-47FD-9A62-C20B8C9FE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087C8DE-5D99-4482-9966-C11C1D1C6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34392B-9DE1-48C2-BF56-070BD09B3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86A-DE22-4A97-BC91-0C5EF35D5B7A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12C681-0AA9-438F-8959-2896DACE3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0D11C2-0C37-4C4D-B570-AFBECEF44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0997-D0B8-42DE-B0F8-FC038F37DF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495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EF45C32-F159-446C-ADF8-E1A0F4017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E7BB971-470C-4AFD-A378-0CE514786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C3446F-1914-42C2-9BDF-D43F674CF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86A-DE22-4A97-BC91-0C5EF35D5B7A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66568F-4CD7-4B6F-9337-83AE549B4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952F2D-7705-4DE2-BA74-3AA31B1B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0997-D0B8-42DE-B0F8-FC038F37DF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89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E75E4-956D-4933-92B9-33B41D36D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8ACFF3-2396-45D7-B269-CCDCF9B56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ACB2EA-DFCB-4CB5-B5CC-633D665CE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86A-DE22-4A97-BC91-0C5EF35D5B7A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BA346B-6EF9-4C9E-B89B-ECC542A34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E4981F-2ECC-4801-9900-7286CDD61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0997-D0B8-42DE-B0F8-FC038F37DF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7356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FF1B3A-E087-44C5-81BA-0E2B12AC8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3B807C-552A-4667-B5B8-95C1CF43C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B8578E-A719-444D-BDCB-E89400DE0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86A-DE22-4A97-BC91-0C5EF35D5B7A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3FBAFB-EF44-4F5F-BF5F-126CFD4B5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0F6E98-4E93-4E89-A79D-8AAA425B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0997-D0B8-42DE-B0F8-FC038F37DF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149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C3DCB4-8100-47C8-8EF2-D0066D053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84914F-9F88-4EC0-8EB6-DA10E91B6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42A41CC-E104-4945-9C7A-6AD94103E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C362017-67E6-4A96-93B3-E865380E6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86A-DE22-4A97-BC91-0C5EF35D5B7A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D11F41E-7224-42C4-9AA0-277968D99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0BD08E-EF0E-4663-A581-746416D41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0997-D0B8-42DE-B0F8-FC038F37DF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912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92C906-9B46-4E44-914C-D4279177B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A0BC8EE-0BE1-4938-A218-2E60842EA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E2BD3E3-2897-4705-A9AA-74210773E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33161F-3DAB-4FB6-B424-DCBC47BF84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9D9BF58-E05D-4696-9DF3-CABC49523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F0CC584-319D-4AEC-AB32-82041F14E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86A-DE22-4A97-BC91-0C5EF35D5B7A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473133D-D7E1-4752-8C22-77C005049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6DE3460-0D22-419C-B802-532D84B79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0997-D0B8-42DE-B0F8-FC038F37DF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39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C25EAC-A5A4-4D6C-9D54-5948BE7CC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8083FC4-3160-4F10-9F1A-BE4A75EDD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86A-DE22-4A97-BC91-0C5EF35D5B7A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C95A51C-110A-4DCC-AFB8-6BA21783A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CD69149-C542-4D2D-971A-9C178A98D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0997-D0B8-42DE-B0F8-FC038F37DF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196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098A850-8C6D-4FFC-ABA2-414737117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86A-DE22-4A97-BC91-0C5EF35D5B7A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27A3D0E-F5B3-48B9-A172-A33BBD81E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C74D36-9D24-4660-B43D-3630732B4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0997-D0B8-42DE-B0F8-FC038F37DF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90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4FEE20-2A9B-4334-BAFE-410554363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61E544-C2D1-482E-AADD-9E02813E5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93D96ED-2E06-4684-AF20-A58080B72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2919B69-E6C7-4550-A473-CA96DEFE3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86A-DE22-4A97-BC91-0C5EF35D5B7A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0B22D4-F5B6-4DD3-A89F-60940CC1E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212662B-E474-4E58-BF9D-B3905EFCE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0997-D0B8-42DE-B0F8-FC038F37DF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154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A98198-6F30-4B9A-A5AC-00FA0D399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0FC4D62-954D-4D9F-AB5B-27E9B9DCA6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F8362A3-B433-4288-BC18-2F24CFF1D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1E70F4-9688-4CAF-B5DD-E3B950EF7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86A-DE22-4A97-BC91-0C5EF35D5B7A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19DFAB5-E081-4790-ABA5-DB91369C5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1A2BB38-C7AC-4E7C-BDE3-669780078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0997-D0B8-42DE-B0F8-FC038F37DF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216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30AF173-2642-4AF6-B8F9-9BCA496F0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B3245F-A15D-4EE0-89F2-570D22E58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2F5909-E79D-44CF-AC07-BA122E6BAC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EA86A-DE22-4A97-BC91-0C5EF35D5B7A}" type="datetimeFigureOut">
              <a:rPr lang="de-DE" smtClean="0"/>
              <a:t>22.08.2021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9642B8-2895-4DB5-A228-1175113F2D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7333D7-E4CF-4F18-A077-8A270697C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10997-D0B8-42DE-B0F8-FC038F37DF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191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C8754C0C-30F7-4B0D-90EA-A5B906C506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411968" cy="6847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59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Jürgen Albrecht</dc:creator>
  <cp:lastModifiedBy>Jürgen Albrecht</cp:lastModifiedBy>
  <cp:revision>2</cp:revision>
  <dcterms:created xsi:type="dcterms:W3CDTF">2021-08-22T04:36:27Z</dcterms:created>
  <dcterms:modified xsi:type="dcterms:W3CDTF">2021-08-22T04:38:36Z</dcterms:modified>
</cp:coreProperties>
</file>